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5" r:id="rId20"/>
    <p:sldId id="456" r:id="rId21"/>
    <p:sldId id="450" r:id="rId22"/>
    <p:sldId id="449" r:id="rId23"/>
    <p:sldId id="457" r:id="rId24"/>
    <p:sldId id="451" r:id="rId25"/>
    <p:sldId id="4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varScale="1">
        <p:scale>
          <a:sx n="68" d="100"/>
          <a:sy n="68" d="100"/>
        </p:scale>
        <p:origin x="780" y="2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C6EC2104-26DB-453E-9C74-C8D19694735A}" type="presOf" srcId="{33767E83-7A53-461A-A90B-53F07DD0D728}" destId="{AD8A897A-2038-477C-A5C4-0E91A50BDA6C}"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60366C30-4AD4-47D6-B61D-C500B059EF10}" type="presOf" srcId="{BBA75B0B-B7F7-4648-AC19-7FCEB313B382}" destId="{B7BFBF5C-CDEF-4F6A-A614-10200328E4F2}"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C2D9B571-47F7-4EF4-A2B0-F4312FFAB375}" srcId="{1DE6A96D-3E59-4BE9-B68C-29C4FBFE0CD4}" destId="{BBA75B0B-B7F7-4648-AC19-7FCEB313B382}" srcOrd="0" destOrd="0" parTransId="{13FF376C-7F25-48E8-BD25-B7757F3EA1B2}" sibTransId="{471A9F4E-F99A-4E25-B0E9-3851EA3EAF1B}"/>
    <dgm:cxn modelId="{60DA3558-5811-4609-B8EC-585E34783F4A}" srcId="{C5B7B1C0-A1AB-4B39-81A7-736A3A6B4EA8}" destId="{FA58AE89-E636-4DA4-8D86-80B1764DA0A0}" srcOrd="2" destOrd="0" parTransId="{BCED7E4F-17EF-471A-8221-16FD45026921}" sibTransId="{F87C0EF6-676C-43AE-B08A-B61F799A2AEC}"/>
    <dgm:cxn modelId="{9D6B2359-2CC9-4852-9D71-87C3801E3C23}" srcId="{1DE6A96D-3E59-4BE9-B68C-29C4FBFE0CD4}" destId="{31A16B1A-6A2D-416E-844F-C4147CE6A62F}" srcOrd="2" destOrd="0" parTransId="{5DFE5347-B859-4F91-BEFA-E3F4E86D3298}" sibTransId="{7891E101-D4D8-4BB8-97AC-F6365FEEF0B7}"/>
    <dgm:cxn modelId="{F42F898E-2BB9-4D39-A51A-2BAA7DDFCF2A}" srcId="{C5B7B1C0-A1AB-4B39-81A7-736A3A6B4EA8}" destId="{B07F1A95-E1EC-4643-B822-8A08D919D8E5}" srcOrd="1" destOrd="0" parTransId="{34B7E04E-FD1D-4312-B100-8776F85DBC9D}" sibTransId="{FA56C651-B553-434A-ABBB-6D64BBB0D073}"/>
    <dgm:cxn modelId="{428FAC8E-12D2-494A-8682-20F44507EF32}" type="presOf" srcId="{B07F1A95-E1EC-4643-B822-8A08D919D8E5}" destId="{FF9071E9-4ED0-40D2-81D9-A2FE0A58C734}" srcOrd="0" destOrd="0" presId="urn:microsoft.com/office/officeart/2008/layout/LinedList"/>
    <dgm:cxn modelId="{0B91B79F-C374-4176-AB4E-2132C3371AB9}" srcId="{92AA212F-F44C-41CB-9C82-AD11CB87A9AF}" destId="{C5B7B1C0-A1AB-4B39-81A7-736A3A6B4EA8}" srcOrd="0" destOrd="0" parTransId="{4A418F8B-C342-4451-B7D5-A1A188BB1930}" sibTransId="{068E4729-0162-40B4-BE8A-7EE6BB4E1E01}"/>
    <dgm:cxn modelId="{FF27BBAB-F790-441D-822D-CF3C4F8FB304}" type="presOf" srcId="{FA58AE89-E636-4DA4-8D86-80B1764DA0A0}" destId="{49CEE731-33C1-4DD8-8950-BD5CC0F4DBD8}" srcOrd="0" destOrd="0" presId="urn:microsoft.com/office/officeart/2008/layout/LinedList"/>
    <dgm:cxn modelId="{537A78AC-FD5A-4431-A061-6A50C9DA3BA8}" type="presOf" srcId="{19CA9F3F-F02C-4373-A6A8-976F48CE5339}" destId="{1FFA5E3F-3C19-44C9-9D32-1F80356CAC60}" srcOrd="0" destOrd="0" presId="urn:microsoft.com/office/officeart/2008/layout/LinedList"/>
    <dgm:cxn modelId="{27296CCB-BA4C-402A-BCFE-1BC27DCCD2E3}" srcId="{C5B7B1C0-A1AB-4B39-81A7-736A3A6B4EA8}" destId="{19CA9F3F-F02C-4373-A6A8-976F48CE5339}" srcOrd="0" destOrd="0" parTransId="{9E00FD57-E870-4126-B097-EE26B0AE8634}" sibTransId="{B07FEE28-4686-4D50-929E-3C6884B5ADCE}"/>
    <dgm:cxn modelId="{30D70AD4-9255-449A-8D0E-4A0D6BF53CB1}" type="presOf" srcId="{31A16B1A-6A2D-416E-844F-C4147CE6A62F}" destId="{C1ADDF46-0C64-4EC7-BE5E-4EB15D1507F6}" srcOrd="0" destOrd="0" presId="urn:microsoft.com/office/officeart/2008/layout/LinedList"/>
    <dgm:cxn modelId="{BCEB24FE-07FB-4479-97B8-D387FBFCEDB2}" srcId="{1DE6A96D-3E59-4BE9-B68C-29C4FBFE0CD4}" destId="{1504AABD-9F09-4E8D-A9B4-D24958F77E5F}" srcOrd="3" destOrd="0" parTransId="{530F254C-0FB8-4A7A-A0BA-9638F3C94A7A}" sibTransId="{F8C5C2C0-45C6-4426-9E2A-FCD251CCC13A}"/>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0000"/>
              </a:solidFill>
              <a:latin typeface="Arial"/>
              <a:ea typeface="+mn-ea"/>
              <a:cs typeface="+mn-cs"/>
            </a:rPr>
            <a:t>Merkezi sınav</a:t>
          </a: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Anadolu teknik programı</a:t>
          </a: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0000"/>
              </a:solidFill>
              <a:latin typeface="Arial"/>
              <a:ea typeface="+mn-ea"/>
              <a:cs typeface="+mn-cs"/>
            </a:rPr>
            <a:t>Mahalli Yerleştirme</a:t>
          </a: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Anadolu meslek programı</a:t>
          </a: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a:solidFill>
                <a:srgbClr val="FFFFFF"/>
              </a:solidFill>
              <a:latin typeface="Arial"/>
              <a:ea typeface="+mn-ea"/>
              <a:cs typeface="+mn-cs"/>
            </a:rPr>
            <a:t>Mesleki eğitim merkezi programı</a:t>
          </a: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pt>
    <dgm:pt modelId="{2B1FA5C2-CB5A-45BD-8402-DCB8A2099FC3}" type="pres">
      <dgm:prSet presAssocID="{FEF46B1F-A49D-496E-8A59-9100D4AD8237}" presName="connTx" presStyleLbl="parChTrans1D2" presStyleIdx="0" presStyleCnt="2"/>
      <dgm:spPr/>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pt>
    <dgm:pt modelId="{F3E62EBC-C96A-468A-88EF-FB120345BDC7}" type="pres">
      <dgm:prSet presAssocID="{B65D78A4-0748-42A6-A80A-477483AB9062}" presName="connTx" presStyleLbl="parChTrans1D3" presStyleIdx="0" presStyleCnt="3"/>
      <dgm:spPr/>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pt>
    <dgm:pt modelId="{02856176-468B-4079-B04D-D714CD10E310}" type="pres">
      <dgm:prSet presAssocID="{3744B027-51CC-40FF-B874-084CD55F7FB1}" presName="connTx" presStyleLbl="parChTrans1D2" presStyleIdx="1" presStyleCnt="2"/>
      <dgm:spPr/>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pt>
    <dgm:pt modelId="{F69A07A1-3F84-4819-9F81-F29B30AFE43B}" type="pres">
      <dgm:prSet presAssocID="{1D41904C-0204-4347-9207-F8D2B2447CEA}" presName="connTx" presStyleLbl="parChTrans1D3" presStyleIdx="1" presStyleCnt="3"/>
      <dgm:spPr/>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pt>
    <dgm:pt modelId="{BF097015-9911-4BC5-AB78-24921C845CE5}" type="pres">
      <dgm:prSet presAssocID="{02AB72EC-2130-4E88-909C-1BD939E72695}" presName="connTx" presStyleLbl="parChTrans1D3" presStyleIdx="2" presStyleCnt="3"/>
      <dgm:spPr/>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pt>
    <dgm:pt modelId="{EBF85C01-AA80-4802-9BBC-2BB5D9520753}" type="pres">
      <dgm:prSet presAssocID="{B3404CEF-7EE2-4E5F-99B0-9E877C2B8B7F}" presName="level3hierChild" presStyleCnt="0"/>
      <dgm:spPr/>
    </dgm:pt>
  </dgm:ptLst>
  <dgm:cxnLst>
    <dgm:cxn modelId="{1D5B411B-88FE-44A1-8727-5ABD71F3E503}" srcId="{5497F06E-B209-44D6-BC9D-620CD44A4DDE}" destId="{B948E1E1-C516-4317-ACF7-2CB02EA54CE2}" srcOrd="0" destOrd="0" parTransId="{279D4A1C-FCED-459C-89E9-6B1F7A081AF5}" sibTransId="{E06A53B5-AF6E-488F-AFC3-3D60CB628F42}"/>
    <dgm:cxn modelId="{63C53824-2B9E-4CF5-8255-B1366839380F}" type="presOf" srcId="{02AB72EC-2130-4E88-909C-1BD939E72695}" destId="{8EDBEAB9-4869-48AC-BF3F-CD66020464C8}"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B35AE3B-8072-4016-A6D6-91FC127D6945}" type="presOf" srcId="{B3404CEF-7EE2-4E5F-99B0-9E877C2B8B7F}" destId="{14C71B0E-2B3D-46F9-BEDA-23501E5F81B0}" srcOrd="0"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BE577196-9A45-407D-BFE1-8D9C7993995C}" srcId="{B948E1E1-C516-4317-ACF7-2CB02EA54CE2}" destId="{AC8F3683-1E53-454A-8A13-5490553110B0}" srcOrd="0" destOrd="0" parTransId="{FEF46B1F-A49D-496E-8A59-9100D4AD8237}" sibTransId="{492DEE01-2A44-4ED4-8FEC-4EDC60F597F0}"/>
    <dgm:cxn modelId="{32AFD39F-AE14-441D-BBF2-D47275AD69C8}" srcId="{68F43ED9-5B1A-4C5E-80D1-6D584B90AE05}" destId="{B3404CEF-7EE2-4E5F-99B0-9E877C2B8B7F}" srcOrd="1" destOrd="0" parTransId="{02AB72EC-2130-4E88-909C-1BD939E72695}" sibTransId="{F5654A7E-F605-4B63-8E63-D3A2272D0D58}"/>
    <dgm:cxn modelId="{E62D0CB5-9DCC-498B-95A8-48463148B514}" type="presOf" srcId="{1D41904C-0204-4347-9207-F8D2B2447CEA}" destId="{64B84292-4E59-45ED-882C-1896324085AD}" srcOrd="0" destOrd="0" presId="urn:microsoft.com/office/officeart/2005/8/layout/hierarchy2"/>
    <dgm:cxn modelId="{1293ADC3-F46C-448B-AD8D-78B3F2FD8BF6}" type="presOf" srcId="{FEF46B1F-A49D-496E-8A59-9100D4AD8237}" destId="{B40CACAF-5D02-4E42-9A00-2107B9771FFD}" srcOrd="0" destOrd="0" presId="urn:microsoft.com/office/officeart/2005/8/layout/hierarchy2"/>
    <dgm:cxn modelId="{2570C6CC-0C26-46F5-8A01-EB65B1E5584F}" type="presOf" srcId="{5497F06E-B209-44D6-BC9D-620CD44A4DDE}" destId="{D9D264E6-F1FA-4EE4-99EE-EE016FE766E6}" srcOrd="0" destOrd="0" presId="urn:microsoft.com/office/officeart/2005/8/layout/hierarchy2"/>
    <dgm:cxn modelId="{CDA68CDF-3BB7-49BB-8F30-5A8DC7F5778C}" type="presOf" srcId="{3744B027-51CC-40FF-B874-084CD55F7FB1}" destId="{D15441CE-FF78-46FF-9AC2-0003898D3D44}"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195EE6F0-F7C9-4818-8F94-B1B9250B0CDE}" type="presOf" srcId="{68F43ED9-5B1A-4C5E-80D1-6D584B90AE05}" destId="{CED97FE7-2414-454E-8ACF-457884326C7E}"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F00FDDF7-7C9C-46F2-AE6A-AC94381C2F9E}" type="presOf" srcId="{1D41904C-0204-4347-9207-F8D2B2447CEA}" destId="{F69A07A1-3F84-4819-9F81-F29B30AFE43B}" srcOrd="1"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pt>
    <dgm:pt modelId="{BC56D93E-F647-4C2B-ACCC-8B5FD9356C1D}" type="pres">
      <dgm:prSet presAssocID="{AB2D5E2E-33B0-4C70-8852-94D83F0063E4}" presName="node" presStyleLbl="node1" presStyleIdx="0" presStyleCnt="7" custScaleY="139270">
        <dgm:presLayoutVars>
          <dgm:bulletEnabled val="1"/>
        </dgm:presLayoutVars>
      </dgm:prSet>
      <dgm:spPr/>
    </dgm:pt>
    <dgm:pt modelId="{792C5754-4801-4943-A81C-D2A48A15B91B}" type="pres">
      <dgm:prSet presAssocID="{0DA52011-D1FD-4058-820F-0520AC8C97BD}" presName="sibTrans" presStyleLbl="sibTrans1D1" presStyleIdx="0" presStyleCnt="6"/>
      <dgm:spPr/>
    </dgm:pt>
    <dgm:pt modelId="{D3D99503-32C4-41CA-ACD8-7EC13E2BAF4C}" type="pres">
      <dgm:prSet presAssocID="{0DA52011-D1FD-4058-820F-0520AC8C97BD}" presName="connectorText" presStyleLbl="sibTrans1D1" presStyleIdx="0" presStyleCnt="6"/>
      <dgm:spPr/>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pt>
    <dgm:pt modelId="{B323F252-21EF-4F06-8690-5E22F5FB3122}" type="pres">
      <dgm:prSet presAssocID="{4F3B3177-90AF-4731-827C-B0C8EDE33BC8}" presName="sibTrans" presStyleLbl="sibTrans1D1" presStyleIdx="1" presStyleCnt="6"/>
      <dgm:spPr/>
    </dgm:pt>
    <dgm:pt modelId="{82AB7F77-683F-4933-8D13-4A8AFEA03DAC}" type="pres">
      <dgm:prSet presAssocID="{4F3B3177-90AF-4731-827C-B0C8EDE33BC8}" presName="connectorText" presStyleLbl="sibTrans1D1" presStyleIdx="1" presStyleCnt="6"/>
      <dgm:spPr/>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pt>
    <dgm:pt modelId="{2D66E956-AFD2-4550-9789-1B8D9B033875}" type="pres">
      <dgm:prSet presAssocID="{553E7AC0-E30A-4358-9B77-1395090E83BB}" presName="sibTrans" presStyleLbl="sibTrans1D1" presStyleIdx="2" presStyleCnt="6"/>
      <dgm:spPr/>
    </dgm:pt>
    <dgm:pt modelId="{FC71098A-5AB8-4E66-A133-B8D1C6436AA3}" type="pres">
      <dgm:prSet presAssocID="{553E7AC0-E30A-4358-9B77-1395090E83BB}" presName="connectorText" presStyleLbl="sibTrans1D1" presStyleIdx="2" presStyleCnt="6"/>
      <dgm:spPr/>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pt>
    <dgm:pt modelId="{5BB61A13-2703-4A72-949D-46922945FCDE}" type="pres">
      <dgm:prSet presAssocID="{F81C680E-6969-44AB-A37E-46D08CF24BAA}" presName="sibTrans" presStyleLbl="sibTrans1D1" presStyleIdx="3" presStyleCnt="6"/>
      <dgm:spPr/>
    </dgm:pt>
    <dgm:pt modelId="{2590C168-E268-4D8C-B73F-ED05191E1F09}" type="pres">
      <dgm:prSet presAssocID="{F81C680E-6969-44AB-A37E-46D08CF24BAA}" presName="connectorText" presStyleLbl="sibTrans1D1" presStyleIdx="3" presStyleCnt="6"/>
      <dgm:spPr/>
    </dgm:pt>
    <dgm:pt modelId="{776D35E0-63C8-4D2B-9344-2044FC396AC8}" type="pres">
      <dgm:prSet presAssocID="{29D057C6-3BB5-4157-8025-4FB84EDE83B2}" presName="node" presStyleLbl="node1" presStyleIdx="4" presStyleCnt="7" custScaleY="139270">
        <dgm:presLayoutVars>
          <dgm:bulletEnabled val="1"/>
        </dgm:presLayoutVars>
      </dgm:prSet>
      <dgm:spPr/>
    </dgm:pt>
    <dgm:pt modelId="{8602CA35-65C0-43D9-8F49-B6EEBEC83168}" type="pres">
      <dgm:prSet presAssocID="{0B7DED05-980D-487F-88CD-278C5003D8CC}" presName="sibTrans" presStyleLbl="sibTrans1D1" presStyleIdx="4" presStyleCnt="6"/>
      <dgm:spPr/>
    </dgm:pt>
    <dgm:pt modelId="{C31B7945-A889-4528-AB5F-BF7DB1CF7ACF}" type="pres">
      <dgm:prSet presAssocID="{0B7DED05-980D-487F-88CD-278C5003D8CC}" presName="connectorText" presStyleLbl="sibTrans1D1" presStyleIdx="4" presStyleCnt="6"/>
      <dgm:spPr/>
    </dgm:pt>
    <dgm:pt modelId="{946E303F-1852-4F7C-AD4F-C97951514BE6}" type="pres">
      <dgm:prSet presAssocID="{D3AF07A0-A204-4438-B1EC-6140BDD40D27}" presName="node" presStyleLbl="node1" presStyleIdx="5" presStyleCnt="7" custScaleY="139270">
        <dgm:presLayoutVars>
          <dgm:bulletEnabled val="1"/>
        </dgm:presLayoutVars>
      </dgm:prSet>
      <dgm:spPr/>
    </dgm:pt>
    <dgm:pt modelId="{822CEDAF-6B56-4956-BEA5-2B2FAF25C0B1}" type="pres">
      <dgm:prSet presAssocID="{630D8D2F-B343-498C-AE4D-87F797E9C7AC}" presName="sibTrans" presStyleLbl="sibTrans1D1" presStyleIdx="5" presStyleCnt="6"/>
      <dgm:spPr/>
    </dgm:pt>
    <dgm:pt modelId="{091D8F9C-9C12-4EBA-82CF-22633B451DBE}" type="pres">
      <dgm:prSet presAssocID="{630D8D2F-B343-498C-AE4D-87F797E9C7AC}" presName="connectorText" presStyleLbl="sibTrans1D1" presStyleIdx="5" presStyleCnt="6"/>
      <dgm:spPr/>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pt>
  </dgm:ptLst>
  <dgm:cxnLst>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D6E47621-0A72-454D-9A94-362812506DDF}" srcId="{69296FCF-D88C-469C-9853-F46EF1CA6B77}" destId="{0D5A75F5-9567-44F3-BB1C-1C585F7CFDA5}" srcOrd="2" destOrd="0" parTransId="{C68BBD0C-F4BB-44AD-9034-E12506300AAF}" sibTransId="{553E7AC0-E30A-4358-9B77-1395090E83BB}"/>
    <dgm:cxn modelId="{B861F921-1077-4362-8E9C-992F9DDE0E92}" type="presOf" srcId="{4F3B3177-90AF-4731-827C-B0C8EDE33BC8}" destId="{82AB7F77-683F-4933-8D13-4A8AFEA03DAC}" srcOrd="1"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8812392D-A905-4479-A4DA-A4417B71C930}" type="presOf" srcId="{553E7AC0-E30A-4358-9B77-1395090E83BB}" destId="{2D66E956-AFD2-4550-9789-1B8D9B033875}"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18696E5F-D44E-4A1C-9A70-17A8A0C30CA3}" srcId="{69296FCF-D88C-469C-9853-F46EF1CA6B77}" destId="{4D283E8F-CDD6-4DB2-9BFD-92088D0E590A}" srcOrd="1" destOrd="0" parTransId="{70385010-B4F1-4939-852D-1E2ED12607E3}" sibTransId="{4F3B3177-90AF-4731-827C-B0C8EDE33BC8}"/>
    <dgm:cxn modelId="{277FF445-9FC3-4587-B649-1AF68920A0F8}" type="presOf" srcId="{F81C680E-6969-44AB-A37E-46D08CF24BAA}" destId="{5BB61A13-2703-4A72-949D-46922945FCDE}" srcOrd="0"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3F04A051-DE64-4FD8-BFCC-6C615E928633}" type="presOf" srcId="{D3AF07A0-A204-4438-B1EC-6140BDD40D27}" destId="{946E303F-1852-4F7C-AD4F-C97951514BE6}" srcOrd="0" destOrd="0" presId="urn:microsoft.com/office/officeart/2016/7/layout/RepeatingBendingProcessNew"/>
    <dgm:cxn modelId="{3850DA57-FF27-4D4B-8D26-0CA4D6524324}" type="presOf" srcId="{630D8D2F-B343-498C-AE4D-87F797E9C7AC}" destId="{822CEDAF-6B56-4956-BEA5-2B2FAF25C0B1}"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395D36C0-A430-4341-8D30-326BE680FD80}" type="presOf" srcId="{553E7AC0-E30A-4358-9B77-1395090E83BB}" destId="{FC71098A-5AB8-4E66-A133-B8D1C6436AA3}"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77872EC-8549-44A3-A253-99B1701DC3BA}" srcId="{69296FCF-D88C-469C-9853-F46EF1CA6B77}" destId="{29D057C6-3BB5-4157-8025-4FB84EDE83B2}" srcOrd="4" destOrd="0" parTransId="{65B79800-5767-486A-8B73-DA1BA1E13BE3}" sibTransId="{0B7DED05-980D-487F-88CD-278C5003D8CC}"/>
    <dgm:cxn modelId="{1AC2BDFC-177A-45EF-88F0-0523BFAA3F6A}" type="presOf" srcId="{0D5A75F5-9567-44F3-BB1C-1C585F7CFDA5}" destId="{17A38FD1-3F0D-449C-822E-7BC0FAE5BEFF}" srcOrd="0" destOrd="0" presId="urn:microsoft.com/office/officeart/2016/7/layout/RepeatingBendingProcessNew"/>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a:t>Mimar Sinan </a:t>
          </a:r>
          <a:r>
            <a:rPr lang="en-US" b="1" dirty="0" err="1"/>
            <a:t>Mesleki</a:t>
          </a:r>
          <a:r>
            <a:rPr lang="en-US" b="1" dirty="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dirty="0"/>
            <a:t>https://</a:t>
          </a:r>
          <a:r>
            <a:rPr lang="tr-TR" b="1" dirty="0" err="1"/>
            <a:t>mimarsinanmtalisesi</a:t>
          </a:r>
          <a:r>
            <a:rPr lang="tr-TR" b="1" dirty="0"/>
            <a:t>.</a:t>
          </a:r>
          <a:r>
            <a:rPr lang="en-US" b="1" dirty="0"/>
            <a:t>meb.k12.tr </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dirty="0"/>
            <a:t>752532@meb.k12.tr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ECA01C18-C77A-4455-B375-D7FEDB1EAEBB}">
      <dgm:prSet/>
      <dgm:spPr/>
      <dgm:t>
        <a:bodyPr/>
        <a:lstStyle/>
        <a:p>
          <a:r>
            <a:rPr lang="tr-TR" dirty="0"/>
            <a:t>mimarsinanteknik@gmail.com</a:t>
          </a:r>
          <a:endParaRPr lang="en-US" dirty="0"/>
        </a:p>
      </dgm:t>
    </dgm:pt>
    <dgm:pt modelId="{D5666C04-0E1B-430E-B887-5C5F3D1FC396}" type="parTrans" cxnId="{2C257899-9FD4-4984-A621-F626A756E810}">
      <dgm:prSet/>
      <dgm:spPr/>
      <dgm:t>
        <a:bodyPr/>
        <a:lstStyle/>
        <a:p>
          <a:endParaRPr lang="en-US"/>
        </a:p>
      </dgm:t>
    </dgm:pt>
    <dgm:pt modelId="{730D5D8F-892A-4BBA-B397-B1F618AF65F3}" type="sibTrans" cxnId="{2C257899-9FD4-4984-A621-F626A756E810}">
      <dgm:prSet/>
      <dgm:spPr/>
      <dgm:t>
        <a:bodyPr/>
        <a:lstStyle/>
        <a:p>
          <a:endParaRPr lang="en-US"/>
        </a:p>
      </dgm:t>
    </dgm:pt>
    <dgm:pt modelId="{342C7784-93A1-4412-A7BC-A8D18F4D0C55}">
      <dgm:prSet/>
      <dgm:spPr/>
      <dgm:t>
        <a:bodyPr/>
        <a:lstStyle/>
        <a:p>
          <a:r>
            <a:rPr lang="tr-TR" b="1" dirty="0"/>
            <a:t>0414</a:t>
          </a:r>
          <a:r>
            <a:rPr lang="en-US" b="1" dirty="0"/>
            <a:t> </a:t>
          </a:r>
          <a:r>
            <a:rPr lang="tr-TR" b="1" dirty="0"/>
            <a:t>4112524</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pt>
    <dgm:pt modelId="{CD6D768A-CFC7-4832-915E-F73C2B73B0F2}" type="pres">
      <dgm:prSet presAssocID="{3678681D-C5C8-4815-BE2A-6FD91EB59076}" presName="parentText" presStyleLbl="node1" presStyleIdx="0" presStyleCnt="1">
        <dgm:presLayoutVars>
          <dgm:chMax val="0"/>
          <dgm:bulletEnabled val="1"/>
        </dgm:presLayoutVars>
      </dgm:prSet>
      <dgm:spPr/>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pt>
  </dgm:ptLst>
  <dgm:cxnLst>
    <dgm:cxn modelId="{D7BCF502-B6B2-4C7A-8B6B-804560A76A39}" type="presOf" srcId="{5E3AB1BC-5E8C-47B0-AD20-A35EDE553036}" destId="{E4B50FCE-E66E-4BBD-9A6D-139F0470D45E}" srcOrd="0" destOrd="0" presId="urn:microsoft.com/office/officeart/2005/8/layout/list1"/>
    <dgm:cxn modelId="{7A6A6404-0B13-4859-AA75-625DBC9D3FC4}" srcId="{3678681D-C5C8-4815-BE2A-6FD91EB59076}" destId="{4C1B1573-9587-4241-9366-D7B3FA04F1FD}" srcOrd="1" destOrd="0" parTransId="{A653F57F-BDE3-41AC-A2B0-9AE766AF8183}" sibTransId="{7490D030-3352-4995-A6D8-2252DE5F78DB}"/>
    <dgm:cxn modelId="{8F67C81D-4D8F-418D-BE59-684404FE574A}" type="presOf" srcId="{4C1B1573-9587-4241-9366-D7B3FA04F1FD}" destId="{E4B50FCE-E66E-4BBD-9A6D-139F0470D45E}" srcOrd="0" destOrd="1"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CED0FD60-0E16-48C4-8147-01E5A7FF85D8}" type="presOf" srcId="{3678681D-C5C8-4815-BE2A-6FD91EB59076}" destId="{CD6D768A-CFC7-4832-915E-F73C2B73B0F2}" srcOrd="1" destOrd="0" presId="urn:microsoft.com/office/officeart/2005/8/layout/list1"/>
    <dgm:cxn modelId="{D9B3BF47-6CBC-4AE5-81F0-7A497303DDD9}" type="presOf" srcId="{B1957D3F-CE8D-488C-945C-B515FEE3F19B}" destId="{FD82C84E-127C-48BE-A500-73818725261C}" srcOrd="0" destOrd="0"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9805A88F-7DA5-4299-858F-25F822524C7A}" srcId="{3678681D-C5C8-4815-BE2A-6FD91EB59076}" destId="{342C7784-93A1-4412-A7BC-A8D18F4D0C55}" srcOrd="3" destOrd="0" parTransId="{C9937578-5122-447E-A393-DAD922EAF500}" sibTransId="{39276FE4-4C05-430A-99C8-09F964F0BA02}"/>
    <dgm:cxn modelId="{2C257899-9FD4-4984-A621-F626A756E810}" srcId="{3678681D-C5C8-4815-BE2A-6FD91EB59076}" destId="{ECA01C18-C77A-4455-B375-D7FEDB1EAEBB}" srcOrd="2" destOrd="0" parTransId="{D5666C04-0E1B-430E-B887-5C5F3D1FC396}" sibTransId="{730D5D8F-892A-4BBA-B397-B1F618AF65F3}"/>
    <dgm:cxn modelId="{87D25CAB-F194-4B77-BEEC-CD32D383B685}" type="presOf" srcId="{3678681D-C5C8-4815-BE2A-6FD91EB59076}" destId="{4DFB1C41-D5D5-49BA-B7EF-92FAC3C6623A}" srcOrd="0" destOrd="0" presId="urn:microsoft.com/office/officeart/2005/8/layout/list1"/>
    <dgm:cxn modelId="{DB422CD8-5D94-46D4-B128-585E7D069464}" type="presOf" srcId="{342C7784-93A1-4412-A7BC-A8D18F4D0C55}" destId="{E4B50FCE-E66E-4BBD-9A6D-139F0470D45E}" srcOrd="0" destOrd="3" presId="urn:microsoft.com/office/officeart/2005/8/layout/list1"/>
    <dgm:cxn modelId="{39AC4BDF-4AE7-4C03-8A9C-42259C272684}" type="presOf" srcId="{ECA01C18-C77A-4455-B375-D7FEDB1EAEBB}" destId="{E4B50FCE-E66E-4BBD-9A6D-139F0470D45E}" srcOrd="0" destOrd="2"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FFFF"/>
              </a:solidFill>
              <a:latin typeface="Arial"/>
              <a:ea typeface="+mn-ea"/>
              <a:cs typeface="+mn-cs"/>
            </a:rPr>
            <a:t>8. Sınıf	</a:t>
          </a: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0000"/>
              </a:solidFill>
              <a:latin typeface="Arial"/>
              <a:ea typeface="+mn-ea"/>
              <a:cs typeface="+mn-cs"/>
            </a:rPr>
            <a:t>Merkezi sınav</a:t>
          </a: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FFFF"/>
              </a:solidFill>
              <a:latin typeface="Arial"/>
              <a:ea typeface="+mn-ea"/>
              <a:cs typeface="+mn-cs"/>
            </a:rPr>
            <a:t>Anadolu teknik programı</a:t>
          </a: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0000"/>
              </a:solidFill>
              <a:latin typeface="Arial"/>
              <a:ea typeface="+mn-ea"/>
              <a:cs typeface="+mn-cs"/>
            </a:rPr>
            <a:t>Mahalli Yerleştirme</a:t>
          </a: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FFFF"/>
              </a:solidFill>
              <a:latin typeface="Arial"/>
              <a:ea typeface="+mn-ea"/>
              <a:cs typeface="+mn-cs"/>
            </a:rPr>
            <a:t>Anadolu meslek programı</a:t>
          </a: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solidFill>
                <a:srgbClr val="FFFFFF"/>
              </a:solidFill>
              <a:latin typeface="Arial"/>
              <a:ea typeface="+mn-ea"/>
              <a:cs typeface="+mn-cs"/>
            </a:rPr>
            <a:t>Mesleki eğitim merkezi programı</a:t>
          </a: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marL="0" lvl="0" indent="0" algn="ctr" defTabSz="711200">
            <a:lnSpc>
              <a:spcPct val="90000"/>
            </a:lnSpc>
            <a:spcBef>
              <a:spcPct val="0"/>
            </a:spcBef>
            <a:spcAft>
              <a:spcPct val="35000"/>
            </a:spcAft>
            <a:buNone/>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1120062"/>
          <a:ext cx="5325141" cy="155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354076" rIns="514503"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https://</a:t>
          </a:r>
          <a:r>
            <a:rPr lang="tr-TR" sz="1700" b="1" kern="1200" dirty="0" err="1"/>
            <a:t>mimarsinanmtalisesi</a:t>
          </a:r>
          <a:r>
            <a:rPr lang="tr-TR" sz="1700" b="1" kern="1200" dirty="0"/>
            <a:t>.</a:t>
          </a:r>
          <a:r>
            <a:rPr lang="en-US" sz="1700" b="1" kern="1200" dirty="0"/>
            <a:t>meb.k12.tr </a:t>
          </a:r>
          <a:endParaRPr lang="en-US" sz="1700" kern="1200" dirty="0"/>
        </a:p>
        <a:p>
          <a:pPr marL="171450" lvl="1" indent="-171450" algn="l" defTabSz="755650">
            <a:lnSpc>
              <a:spcPct val="90000"/>
            </a:lnSpc>
            <a:spcBef>
              <a:spcPct val="0"/>
            </a:spcBef>
            <a:spcAft>
              <a:spcPct val="15000"/>
            </a:spcAft>
            <a:buChar char="•"/>
          </a:pPr>
          <a:r>
            <a:rPr lang="tr-TR" sz="1700" kern="1200" dirty="0"/>
            <a:t>752532@meb.k12.tr</a:t>
          </a:r>
          <a:endParaRPr lang="en-US" sz="1700" kern="1200" dirty="0"/>
        </a:p>
        <a:p>
          <a:pPr marL="171450" lvl="1" indent="-171450" algn="l" defTabSz="755650">
            <a:lnSpc>
              <a:spcPct val="90000"/>
            </a:lnSpc>
            <a:spcBef>
              <a:spcPct val="0"/>
            </a:spcBef>
            <a:spcAft>
              <a:spcPct val="15000"/>
            </a:spcAft>
            <a:buChar char="•"/>
          </a:pPr>
          <a:r>
            <a:rPr lang="tr-TR" sz="1700" kern="1200" dirty="0"/>
            <a:t>mimarsinanteknik@gmail.com</a:t>
          </a:r>
          <a:endParaRPr lang="en-US" sz="1700" kern="1200" dirty="0"/>
        </a:p>
        <a:p>
          <a:pPr marL="171450" lvl="1" indent="-171450" algn="l" defTabSz="755650">
            <a:lnSpc>
              <a:spcPct val="90000"/>
            </a:lnSpc>
            <a:spcBef>
              <a:spcPct val="0"/>
            </a:spcBef>
            <a:spcAft>
              <a:spcPct val="15000"/>
            </a:spcAft>
            <a:buChar char="•"/>
          </a:pPr>
          <a:r>
            <a:rPr lang="tr-TR" sz="1700" b="1" kern="1200" dirty="0"/>
            <a:t>0414</a:t>
          </a:r>
          <a:r>
            <a:rPr lang="en-US" sz="1700" b="1" kern="1200" dirty="0"/>
            <a:t> </a:t>
          </a:r>
          <a:r>
            <a:rPr lang="tr-TR" sz="1700" b="1" kern="1200" dirty="0"/>
            <a:t>4112524</a:t>
          </a:r>
          <a:endParaRPr lang="en-US" sz="1700" kern="1200" dirty="0"/>
        </a:p>
      </dsp:txBody>
      <dsp:txXfrm>
        <a:off x="0" y="1120062"/>
        <a:ext cx="5325141" cy="1552950"/>
      </dsp:txXfrm>
    </dsp:sp>
    <dsp:sp modelId="{CD6D768A-CFC7-4832-915E-F73C2B73B0F2}">
      <dsp:nvSpPr>
        <dsp:cNvPr id="0" name=""/>
        <dsp:cNvSpPr/>
      </dsp:nvSpPr>
      <dsp:spPr>
        <a:xfrm>
          <a:off x="331462" y="869142"/>
          <a:ext cx="4640472" cy="50184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marL="0" lvl="0" indent="0" algn="l" defTabSz="755650">
            <a:lnSpc>
              <a:spcPct val="90000"/>
            </a:lnSpc>
            <a:spcBef>
              <a:spcPct val="0"/>
            </a:spcBef>
            <a:spcAft>
              <a:spcPct val="35000"/>
            </a:spcAft>
            <a:buNone/>
          </a:pPr>
          <a:r>
            <a:rPr lang="tr-TR" sz="1700" b="1" kern="1200" dirty="0"/>
            <a:t>Mimar Sinan </a:t>
          </a:r>
          <a:r>
            <a:rPr lang="en-US" sz="1700" b="1" kern="1200" dirty="0" err="1"/>
            <a:t>Mesleki</a:t>
          </a:r>
          <a:r>
            <a:rPr lang="en-US" sz="1700" b="1" kern="1200" dirty="0"/>
            <a:t> </a:t>
          </a:r>
          <a:r>
            <a:rPr lang="en-US" sz="1700" b="1" kern="1200" dirty="0" err="1"/>
            <a:t>ve</a:t>
          </a:r>
          <a:r>
            <a:rPr lang="en-US" sz="1700" b="1" kern="1200" dirty="0"/>
            <a:t> Teknik Anadolu </a:t>
          </a:r>
          <a:r>
            <a:rPr lang="en-US" sz="1700" b="1" kern="1200" dirty="0" err="1"/>
            <a:t>Lisesi</a:t>
          </a:r>
          <a:endParaRPr lang="en-US" sz="1700" kern="1200" dirty="0"/>
        </a:p>
      </dsp:txBody>
      <dsp:txXfrm>
        <a:off x="355960" y="893640"/>
        <a:ext cx="4591476" cy="4528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19.03.2024</a:t>
            </a:fld>
            <a:endParaRPr lang="tr-TR"/>
          </a:p>
        </p:txBody>
      </p:sp>
      <p:sp>
        <p:nvSpPr>
          <p:cNvPr id="4" name="Alt Bilgi Yer Tutucusu 3">
            <a:extLst>
              <a:ext uri="{FF2B5EF4-FFF2-40B4-BE49-F238E27FC236}">
                <a16:creationId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19.03.2024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25</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p>
          <a:p>
            <a:pPr algn="ctr"/>
            <a:r>
              <a:rPr lang="tr-TR" sz="2800" b="1" dirty="0">
                <a:solidFill>
                  <a:schemeClr val="tx1">
                    <a:lumMod val="95000"/>
                    <a:lumOff val="5000"/>
                  </a:schemeClr>
                </a:solidFill>
                <a:latin typeface="Myriad bold"/>
                <a:cs typeface="Helvetica" panose="020B0604020202020204" pitchFamily="34" charset="0"/>
              </a:rPr>
              <a:t>ORTAÖĞRETİM SİSTEMİ</a:t>
            </a:r>
          </a:p>
        </p:txBody>
      </p:sp>
      <p:sp>
        <p:nvSpPr>
          <p:cNvPr id="10" name="Metin kutusu 9">
            <a:extLst>
              <a:ext uri="{FF2B5EF4-FFF2-40B4-BE49-F238E27FC236}">
                <a16:creationId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val="20000"/>
                    </a:ext>
                  </a:extLst>
                </a:gridCol>
                <a:gridCol w="5053965">
                  <a:extLst>
                    <a:ext uri="{9D8B030D-6E8A-4147-A177-3AD203B41FA5}">
                      <a16:colId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pic>
        <p:nvPicPr>
          <p:cNvPr id="5" name="Resim 4">
            <a:extLst>
              <a:ext uri="{FF2B5EF4-FFF2-40B4-BE49-F238E27FC236}">
                <a16:creationId xmlns:a16="http://schemas.microsoft.com/office/drawing/2014/main" id="{94DDF3F5-8AF2-424B-889F-FF955213A6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790" y="1577541"/>
            <a:ext cx="8764172" cy="4944794"/>
          </a:xfrm>
          <a:prstGeom prst="rect">
            <a:avLst/>
          </a:prstGeom>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4" name="Dikdörtgen 3">
            <a:extLst>
              <a:ext uri="{FF2B5EF4-FFF2-40B4-BE49-F238E27FC236}">
                <a16:creationId xmlns:a16="http://schemas.microsoft.com/office/drawing/2014/main" id="{B1A4925F-9DCE-4A1C-AD68-37EA24B906B8}"/>
              </a:ext>
            </a:extLst>
          </p:cNvPr>
          <p:cNvSpPr/>
          <p:nvPr/>
        </p:nvSpPr>
        <p:spPr>
          <a:xfrm>
            <a:off x="3048000" y="1719665"/>
            <a:ext cx="6096000" cy="1477328"/>
          </a:xfrm>
          <a:prstGeom prst="rect">
            <a:avLst/>
          </a:prstGeom>
        </p:spPr>
        <p:txBody>
          <a:bodyPr>
            <a:spAutoFit/>
          </a:bodyPr>
          <a:lstStyle/>
          <a:p>
            <a:pPr algn="ctr"/>
            <a:r>
              <a:rPr lang="tr-TR" dirty="0">
                <a:solidFill>
                  <a:srgbClr val="212529"/>
                </a:solidFill>
                <a:latin typeface="MyriadPro"/>
              </a:rPr>
              <a:t>Adını 1489 - 1588 yılları arasında yaşamış dünyanın en büyük mimarlarından biri olan Mimar Sinan´dan alan okulumuz 2013-2014 eğitim-öğretim yılında Akçakale Halk Eğitim Merkezinde açıldı. Okulumuzda olan bölüm ve dallar aşağıdaki tabloda listelenmiştir.</a:t>
            </a:r>
          </a:p>
        </p:txBody>
      </p:sp>
      <p:pic>
        <p:nvPicPr>
          <p:cNvPr id="6" name="Resim 5">
            <a:extLst>
              <a:ext uri="{FF2B5EF4-FFF2-40B4-BE49-F238E27FC236}">
                <a16:creationId xmlns:a16="http://schemas.microsoft.com/office/drawing/2014/main" id="{AE8E3264-46BA-4BF9-BD70-27C133597C1C}"/>
              </a:ext>
            </a:extLst>
          </p:cNvPr>
          <p:cNvPicPr>
            <a:picLocks noChangeAspect="1"/>
          </p:cNvPicPr>
          <p:nvPr/>
        </p:nvPicPr>
        <p:blipFill>
          <a:blip r:embed="rId2"/>
          <a:stretch>
            <a:fillRect/>
          </a:stretch>
        </p:blipFill>
        <p:spPr>
          <a:xfrm>
            <a:off x="2759843" y="3339117"/>
            <a:ext cx="6672314" cy="3084527"/>
          </a:xfrm>
          <a:prstGeom prst="rect">
            <a:avLst/>
          </a:prstGeom>
        </p:spPr>
      </p:pic>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a:t>
            </a:r>
            <a:r>
              <a:rPr sz="2400" b="1" dirty="0">
                <a:solidFill>
                  <a:srgbClr val="C00000"/>
                </a:solidFill>
                <a:latin typeface="Cambria"/>
                <a:cs typeface="Cambria"/>
              </a:rPr>
              <a:t>MESLEKİ</a:t>
            </a:r>
            <a:r>
              <a:rPr sz="2400" b="1" spc="-70" dirty="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4" name="Dikdörtgen 3">
            <a:extLst>
              <a:ext uri="{FF2B5EF4-FFF2-40B4-BE49-F238E27FC236}">
                <a16:creationId xmlns:a16="http://schemas.microsoft.com/office/drawing/2014/main" id="{D706ACD9-F3CC-4D5F-963F-D62A99C7735B}"/>
              </a:ext>
            </a:extLst>
          </p:cNvPr>
          <p:cNvSpPr/>
          <p:nvPr/>
        </p:nvSpPr>
        <p:spPr>
          <a:xfrm>
            <a:off x="405618" y="2413337"/>
            <a:ext cx="11380763" cy="2031325"/>
          </a:xfrm>
          <a:prstGeom prst="rect">
            <a:avLst/>
          </a:prstGeom>
        </p:spPr>
        <p:txBody>
          <a:bodyPr wrap="square">
            <a:spAutoFit/>
          </a:bodyPr>
          <a:lstStyle/>
          <a:p>
            <a:r>
              <a:rPr lang="tr-TR" b="1" dirty="0">
                <a:solidFill>
                  <a:srgbClr val="212529"/>
                </a:solidFill>
                <a:latin typeface="MyriadPro"/>
              </a:rPr>
              <a:t>Vizyon</a:t>
            </a:r>
            <a:r>
              <a:rPr lang="tr-TR" dirty="0">
                <a:solidFill>
                  <a:srgbClr val="212529"/>
                </a:solidFill>
                <a:latin typeface="MyriadPro"/>
              </a:rPr>
              <a:t>: Bilimsel ve teknolojik yeniliklere açık, çevre ve ülke ihtiyaçlarına uygun, disiplinli çalışan, bir yüksek öğretim programına hazırlanan veya branşlarında yeterli bilgi ve beceriye sahip, maddi ve manevi bakımdan donatılmış, nitelikli, çağdaş ve demokratik bireyler yetiştirmektir.</a:t>
            </a:r>
            <a:br>
              <a:rPr lang="tr-TR" dirty="0"/>
            </a:br>
            <a:br>
              <a:rPr lang="tr-TR" dirty="0"/>
            </a:br>
            <a:r>
              <a:rPr lang="tr-TR" b="1" dirty="0">
                <a:solidFill>
                  <a:srgbClr val="212529"/>
                </a:solidFill>
                <a:latin typeface="MyriadPro"/>
              </a:rPr>
              <a:t>Misyon</a:t>
            </a:r>
            <a:r>
              <a:rPr lang="tr-TR" dirty="0">
                <a:solidFill>
                  <a:srgbClr val="212529"/>
                </a:solidFill>
                <a:latin typeface="MyriadPro"/>
              </a:rPr>
              <a:t>: Öğrencilerimizin bireysel yetenekleri doğrultusunda, teknik bilgi ve becerilere sahip, güvenli olmaları, sosyal ve psikolojik gelişmeleri yeterli, olayları algılama ve çözüm üretme becerisine sahip, çağdaş, bireysel ve grupla çalışabilme becerisine sahip olmalarıdır.</a:t>
            </a:r>
            <a:endParaRPr lang="tr-TR" dirty="0"/>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MESLEKİ VE TEKNİK ANADOLU LİSESİ DÖNER SERMAYE ÜRETİM ÇALIŞMALARIMIZ</a:t>
            </a:r>
          </a:p>
        </p:txBody>
      </p:sp>
      <p:pic>
        <p:nvPicPr>
          <p:cNvPr id="4" name="Resim 3">
            <a:extLst>
              <a:ext uri="{FF2B5EF4-FFF2-40B4-BE49-F238E27FC236}">
                <a16:creationId xmlns:a16="http://schemas.microsoft.com/office/drawing/2014/main" id="{C651FCBC-9266-4B4D-BE11-C5B55ADE3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870" y="2446069"/>
            <a:ext cx="47529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5">
            <a:extLst>
              <a:ext uri="{FF2B5EF4-FFF2-40B4-BE49-F238E27FC236}">
                <a16:creationId xmlns:a16="http://schemas.microsoft.com/office/drawing/2014/main" id="{90CD4958-F3E1-46D8-BE20-AE7B289AD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745" y="2096819"/>
            <a:ext cx="5106987"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F2AFB74-0A1A-4B85-B018-D126131F6508}"/>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MESLEKİ VE TEKNİK ANADOLU LİSESİ DÖNER SERMAYE ÜRETİM ÇALIŞMALARIMIZ</a:t>
            </a:r>
          </a:p>
        </p:txBody>
      </p:sp>
      <p:pic>
        <p:nvPicPr>
          <p:cNvPr id="4" name="Resim 3">
            <a:extLst>
              <a:ext uri="{FF2B5EF4-FFF2-40B4-BE49-F238E27FC236}">
                <a16:creationId xmlns:a16="http://schemas.microsoft.com/office/drawing/2014/main" id="{556F3892-4F8A-4FDF-BA64-99659BC37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358193"/>
            <a:ext cx="5532438" cy="384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5">
            <a:extLst>
              <a:ext uri="{FF2B5EF4-FFF2-40B4-BE49-F238E27FC236}">
                <a16:creationId xmlns:a16="http://schemas.microsoft.com/office/drawing/2014/main" id="{CB91CBAD-67CC-4057-BB8A-3FDBD69DA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124222"/>
            <a:ext cx="6176962" cy="428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2018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a:latin typeface="Cambria"/>
                <a:cs typeface="Cambria"/>
              </a:rPr>
              <a:t>Sosyal</a:t>
            </a:r>
            <a:r>
              <a:rPr sz="2800" spc="245" dirty="0">
                <a:latin typeface="Cambria"/>
                <a:cs typeface="Cambria"/>
              </a:rPr>
              <a:t> </a:t>
            </a:r>
            <a:r>
              <a:rPr sz="2800" dirty="0" err="1">
                <a:latin typeface="Cambria"/>
                <a:cs typeface="Cambria"/>
              </a:rPr>
              <a:t>ve</a:t>
            </a:r>
            <a:r>
              <a:rPr sz="2800" spc="250" dirty="0">
                <a:latin typeface="Cambria"/>
                <a:cs typeface="Cambria"/>
              </a:rPr>
              <a:t> </a:t>
            </a:r>
            <a:r>
              <a:rPr sz="2800" dirty="0" err="1">
                <a:latin typeface="Cambria"/>
                <a:cs typeface="Cambria"/>
              </a:rPr>
              <a:t>ekonomik</a:t>
            </a:r>
            <a:r>
              <a:rPr sz="2800" spc="245" dirty="0">
                <a:latin typeface="Cambria"/>
                <a:cs typeface="Cambria"/>
              </a:rPr>
              <a:t> </a:t>
            </a:r>
            <a:r>
              <a:rPr sz="2800" dirty="0" err="1">
                <a:latin typeface="Cambria"/>
                <a:cs typeface="Cambria"/>
              </a:rPr>
              <a:t>sektörler</a:t>
            </a:r>
            <a:r>
              <a:rPr sz="2800" spc="245" dirty="0">
                <a:latin typeface="Cambria"/>
                <a:cs typeface="Cambria"/>
              </a:rPr>
              <a:t> </a:t>
            </a:r>
            <a:r>
              <a:rPr sz="2800" dirty="0" err="1">
                <a:latin typeface="Cambria"/>
                <a:cs typeface="Cambria"/>
              </a:rPr>
              <a:t>ile</a:t>
            </a:r>
            <a:r>
              <a:rPr sz="2800" spc="245" dirty="0">
                <a:latin typeface="Cambria"/>
                <a:cs typeface="Cambria"/>
              </a:rPr>
              <a:t> </a:t>
            </a:r>
            <a:r>
              <a:rPr sz="2800" dirty="0" err="1">
                <a:latin typeface="Cambria"/>
                <a:cs typeface="Cambria"/>
              </a:rPr>
              <a:t>iş</a:t>
            </a:r>
            <a:r>
              <a:rPr sz="2800" spc="245" dirty="0">
                <a:latin typeface="Cambria"/>
                <a:cs typeface="Cambria"/>
              </a:rPr>
              <a:t> </a:t>
            </a:r>
            <a:r>
              <a:rPr sz="2800" dirty="0" err="1">
                <a:latin typeface="Cambria"/>
                <a:cs typeface="Cambria"/>
              </a:rPr>
              <a:t>birliği</a:t>
            </a:r>
            <a:r>
              <a:rPr sz="2800" spc="245" dirty="0">
                <a:latin typeface="Cambria"/>
                <a:cs typeface="Cambria"/>
              </a:rPr>
              <a:t>  </a:t>
            </a:r>
            <a:r>
              <a:rPr sz="2800" dirty="0" err="1">
                <a:latin typeface="Cambria"/>
                <a:cs typeface="Cambria"/>
              </a:rPr>
              <a:t>içinde</a:t>
            </a:r>
            <a:r>
              <a:rPr sz="2800" spc="245" dirty="0">
                <a:latin typeface="Cambria"/>
                <a:cs typeface="Cambria"/>
              </a:rPr>
              <a:t> </a:t>
            </a:r>
            <a:r>
              <a:rPr sz="2800" dirty="0" err="1">
                <a:latin typeface="Cambria"/>
                <a:cs typeface="Cambria"/>
              </a:rPr>
              <a:t>ulusal</a:t>
            </a:r>
            <a:r>
              <a:rPr sz="2800" spc="245" dirty="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28ABE2AE-2983-4BF4-A7B3-5A0EFA8DDA55}"/>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MESLEKİ VE TEKNİK ANADOLU LİSESİ DÖNER SERMAYE ÜRETİM ÇALIŞMALARIMIZ</a:t>
            </a:r>
          </a:p>
        </p:txBody>
      </p:sp>
      <p:pic>
        <p:nvPicPr>
          <p:cNvPr id="4" name="Picture 2" descr="C:\Users\lab1-1\Desktop\FOTOLAR\profil kitaplık.jpg">
            <a:extLst>
              <a:ext uri="{FF2B5EF4-FFF2-40B4-BE49-F238E27FC236}">
                <a16:creationId xmlns:a16="http://schemas.microsoft.com/office/drawing/2014/main" id="{1FC7E7B4-1B05-4201-AB9B-DAE97D89A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49" y="2365644"/>
            <a:ext cx="52927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lab1-1\Desktop\FOTOLAR\mangal.png">
            <a:extLst>
              <a:ext uri="{FF2B5EF4-FFF2-40B4-BE49-F238E27FC236}">
                <a16:creationId xmlns:a16="http://schemas.microsoft.com/office/drawing/2014/main" id="{3DB6B061-6881-4281-AB20-35249C5BD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48645"/>
            <a:ext cx="551834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lab1-1\Desktop\FOTOLAR\metal sehpa.jpg">
            <a:extLst>
              <a:ext uri="{FF2B5EF4-FFF2-40B4-BE49-F238E27FC236}">
                <a16:creationId xmlns:a16="http://schemas.microsoft.com/office/drawing/2014/main" id="{6A5B6374-7D75-4C21-A7A9-82CDE02A06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128" y="2124168"/>
            <a:ext cx="3301640" cy="20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46906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MİMAR SİNAN MESLEKİ VE TEKNİK ANADOLU LİSESİ</a:t>
            </a:r>
          </a:p>
        </p:txBody>
      </p:sp>
      <p:sp>
        <p:nvSpPr>
          <p:cNvPr id="4" name="object 2">
            <a:extLst>
              <a:ext uri="{FF2B5EF4-FFF2-40B4-BE49-F238E27FC236}">
                <a16:creationId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a:uFill>
                  <a:solidFill>
                    <a:srgbClr val="000000"/>
                  </a:solidFill>
                </a:uFill>
                <a:latin typeface="Calibri"/>
                <a:cs typeface="Calibri"/>
              </a:rPr>
              <a:t>Okulumuzda</a:t>
            </a:r>
            <a:r>
              <a:rPr lang="tr-TR" sz="2000" b="1" u="sng" spc="-10" dirty="0">
                <a:uFill>
                  <a:solidFill>
                    <a:srgbClr val="000000"/>
                  </a:solidFill>
                </a:uFill>
                <a:latin typeface="Calibri"/>
                <a:cs typeface="Calibri"/>
              </a:rPr>
              <a:t> 5</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5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5" name="object 3">
            <a:extLst>
              <a:ext uri="{FF2B5EF4-FFF2-40B4-BE49-F238E27FC236}">
                <a16:creationId xmlns:a16="http://schemas.microsoft.com/office/drawing/2014/main" id="{B2F21A03-2EE6-EBEF-B115-8A916BEE9218}"/>
              </a:ext>
            </a:extLst>
          </p:cNvPr>
          <p:cNvGraphicFramePr>
            <a:graphicFrameLocks noGrp="1"/>
          </p:cNvGraphicFramePr>
          <p:nvPr>
            <p:extLst>
              <p:ext uri="{D42A27DB-BD31-4B8C-83A1-F6EECF244321}">
                <p14:modId xmlns:p14="http://schemas.microsoft.com/office/powerpoint/2010/main" val="1477518786"/>
              </p:ext>
            </p:extLst>
          </p:nvPr>
        </p:nvGraphicFramePr>
        <p:xfrm>
          <a:off x="1170717" y="3078860"/>
          <a:ext cx="9004298" cy="1593196"/>
        </p:xfrm>
        <a:graphic>
          <a:graphicData uri="http://schemas.openxmlformats.org/drawingml/2006/table">
            <a:tbl>
              <a:tblPr firstRow="1" bandRow="1">
                <a:tableStyleId>{2D5ABB26-0587-4C30-8999-92F81FD0307C}</a:tableStyleId>
              </a:tblPr>
              <a:tblGrid>
                <a:gridCol w="3449954">
                  <a:extLst>
                    <a:ext uri="{9D8B030D-6E8A-4147-A177-3AD203B41FA5}">
                      <a16:colId xmlns:a16="http://schemas.microsoft.com/office/drawing/2014/main" val="20000"/>
                    </a:ext>
                  </a:extLst>
                </a:gridCol>
                <a:gridCol w="3397885">
                  <a:extLst>
                    <a:ext uri="{9D8B030D-6E8A-4147-A177-3AD203B41FA5}">
                      <a16:colId xmlns:a16="http://schemas.microsoft.com/office/drawing/2014/main" val="20001"/>
                    </a:ext>
                  </a:extLst>
                </a:gridCol>
                <a:gridCol w="2156459">
                  <a:extLst>
                    <a:ext uri="{9D8B030D-6E8A-4147-A177-3AD203B41FA5}">
                      <a16:colId xmlns:a16="http://schemas.microsoft.com/office/drawing/2014/main" val="20002"/>
                    </a:ext>
                  </a:extLst>
                </a:gridCol>
              </a:tblGrid>
              <a:tr h="321685">
                <a:tc>
                  <a:txBody>
                    <a:bodyPr/>
                    <a:lstStyle/>
                    <a:p>
                      <a:pPr algn="l" rtl="0" fontAlgn="ctr"/>
                      <a:r>
                        <a:rPr lang="tr-TR" sz="2000" b="1" i="0" u="none" strike="noStrike" dirty="0">
                          <a:solidFill>
                            <a:srgbClr val="000000"/>
                          </a:solidFill>
                          <a:effectLst/>
                          <a:latin typeface="Calibri" panose="020F0502020204030204" pitchFamily="34" charset="0"/>
                        </a:rPr>
                        <a:t>1- Metal Teknolojileri Alanı</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(Mahalli Yerleştirme)</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30 Kontenjan</a:t>
                      </a:r>
                    </a:p>
                  </a:txBody>
                  <a:tcPr marL="257175" marR="9525" marT="9525" marB="0" anchor="ctr"/>
                </a:tc>
                <a:extLst>
                  <a:ext uri="{0D108BD9-81ED-4DB2-BD59-A6C34878D82A}">
                    <a16:rowId xmlns:a16="http://schemas.microsoft.com/office/drawing/2014/main" val="10003"/>
                  </a:ext>
                </a:extLst>
              </a:tr>
              <a:tr h="321176">
                <a:tc>
                  <a:txBody>
                    <a:bodyPr/>
                    <a:lstStyle/>
                    <a:p>
                      <a:pPr algn="l" rtl="0" fontAlgn="ctr"/>
                      <a:r>
                        <a:rPr lang="tr-TR" sz="2000" b="1" i="0" u="none" strike="noStrike" dirty="0">
                          <a:solidFill>
                            <a:srgbClr val="000000"/>
                          </a:solidFill>
                          <a:effectLst/>
                          <a:latin typeface="Calibri" panose="020F0502020204030204" pitchFamily="34" charset="0"/>
                        </a:rPr>
                        <a:t>2- Mobilya Teknolojisi Alanı</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(Mahalli Yerleştirme)</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30 Kontenjan</a:t>
                      </a:r>
                    </a:p>
                  </a:txBody>
                  <a:tcPr marL="257175" marR="9525" marT="9525" marB="0" anchor="ctr"/>
                </a:tc>
                <a:extLst>
                  <a:ext uri="{0D108BD9-81ED-4DB2-BD59-A6C34878D82A}">
                    <a16:rowId xmlns:a16="http://schemas.microsoft.com/office/drawing/2014/main" val="10004"/>
                  </a:ext>
                </a:extLst>
              </a:tr>
              <a:tr h="0">
                <a:tc>
                  <a:txBody>
                    <a:bodyPr/>
                    <a:lstStyle/>
                    <a:p>
                      <a:pPr algn="l" rtl="0" fontAlgn="ctr"/>
                      <a:r>
                        <a:rPr lang="tr-TR" sz="2000" b="1" i="0" u="none" strike="noStrike">
                          <a:solidFill>
                            <a:srgbClr val="000000"/>
                          </a:solidFill>
                          <a:effectLst/>
                          <a:latin typeface="Calibri" panose="020F0502020204030204" pitchFamily="34" charset="0"/>
                        </a:rPr>
                        <a:t>3- Bilişim Teknolojisi Alanı</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(Mahalli Yerleştirme)</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30 Kontenjan</a:t>
                      </a:r>
                    </a:p>
                  </a:txBody>
                  <a:tcPr marL="257175" marR="9525" marT="9525" marB="0" anchor="ctr"/>
                </a:tc>
                <a:extLst>
                  <a:ext uri="{0D108BD9-81ED-4DB2-BD59-A6C34878D82A}">
                    <a16:rowId xmlns:a16="http://schemas.microsoft.com/office/drawing/2014/main" val="10005"/>
                  </a:ext>
                </a:extLst>
              </a:tr>
              <a:tr h="321685">
                <a:tc>
                  <a:txBody>
                    <a:bodyPr/>
                    <a:lstStyle/>
                    <a:p>
                      <a:pPr algn="l" rtl="0" fontAlgn="ctr"/>
                      <a:r>
                        <a:rPr lang="tr-TR" sz="2000" b="1" i="0" u="none" strike="noStrike">
                          <a:solidFill>
                            <a:srgbClr val="000000"/>
                          </a:solidFill>
                          <a:effectLst/>
                          <a:latin typeface="Calibri" panose="020F0502020204030204" pitchFamily="34" charset="0"/>
                        </a:rPr>
                        <a:t>4- Elektrik ve Elektronik Alanı</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(Mahalli Yerleştirme)</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30 Kontenjan</a:t>
                      </a:r>
                    </a:p>
                  </a:txBody>
                  <a:tcPr marL="257175" marR="9525" marT="9525" marB="0" anchor="ctr"/>
                </a:tc>
                <a:extLst>
                  <a:ext uri="{0D108BD9-81ED-4DB2-BD59-A6C34878D82A}">
                    <a16:rowId xmlns:a16="http://schemas.microsoft.com/office/drawing/2014/main" val="10006"/>
                  </a:ext>
                </a:extLst>
              </a:tr>
              <a:tr h="262642">
                <a:tc>
                  <a:txBody>
                    <a:bodyPr/>
                    <a:lstStyle/>
                    <a:p>
                      <a:pPr algn="l" rtl="0" fontAlgn="ctr"/>
                      <a:r>
                        <a:rPr lang="da-DK" sz="2000" b="1" i="0" u="none" strike="noStrike">
                          <a:solidFill>
                            <a:srgbClr val="000000"/>
                          </a:solidFill>
                          <a:effectLst/>
                          <a:latin typeface="Calibri" panose="020F0502020204030204" pitchFamily="34" charset="0"/>
                        </a:rPr>
                        <a:t>5- Grafik ve Fotoğraf Alanı</a:t>
                      </a:r>
                    </a:p>
                  </a:txBody>
                  <a:tcPr marL="9525" marR="9525" marT="9525" marB="0" anchor="ctr"/>
                </a:tc>
                <a:tc>
                  <a:txBody>
                    <a:bodyPr/>
                    <a:lstStyle/>
                    <a:p>
                      <a:pPr algn="l" rtl="0" fontAlgn="ctr"/>
                      <a:r>
                        <a:rPr lang="tr-TR" sz="2000" b="0" i="0" u="none" strike="noStrike">
                          <a:solidFill>
                            <a:srgbClr val="0000FF"/>
                          </a:solidFill>
                          <a:effectLst/>
                          <a:latin typeface="Calibri" panose="020F0502020204030204" pitchFamily="34" charset="0"/>
                        </a:rPr>
                        <a:t>(Mahalli Yerleştirme)</a:t>
                      </a:r>
                    </a:p>
                  </a:txBody>
                  <a:tcPr marL="9525" marR="9525" marT="9525" marB="0" anchor="ctr"/>
                </a:tc>
                <a:tc>
                  <a:txBody>
                    <a:bodyPr/>
                    <a:lstStyle/>
                    <a:p>
                      <a:pPr algn="l" rtl="0" fontAlgn="ctr"/>
                      <a:r>
                        <a:rPr lang="tr-TR" sz="2000" b="0" i="0" u="none" strike="noStrike" dirty="0">
                          <a:solidFill>
                            <a:srgbClr val="0000FF"/>
                          </a:solidFill>
                          <a:effectLst/>
                          <a:latin typeface="Calibri" panose="020F0502020204030204" pitchFamily="34" charset="0"/>
                        </a:rPr>
                        <a:t>30 Kontenjan</a:t>
                      </a:r>
                    </a:p>
                  </a:txBody>
                  <a:tcPr marL="25717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8" name="Resim 7">
            <a:extLst>
              <a:ext uri="{FF2B5EF4-FFF2-40B4-BE49-F238E27FC236}">
                <a16:creationId xmlns:a16="http://schemas.microsoft.com/office/drawing/2014/main" id="{A9745482-1967-42A5-A18F-109418B8EC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699" y="1877239"/>
            <a:ext cx="2611912" cy="4621688"/>
          </a:xfrm>
          <a:prstGeom prst="rect">
            <a:avLst/>
          </a:prstGeom>
        </p:spPr>
      </p:pic>
      <p:pic>
        <p:nvPicPr>
          <p:cNvPr id="10" name="Resim 9">
            <a:extLst>
              <a:ext uri="{FF2B5EF4-FFF2-40B4-BE49-F238E27FC236}">
                <a16:creationId xmlns:a16="http://schemas.microsoft.com/office/drawing/2014/main" id="{8E5CD289-E9DA-4836-8E9E-9823E5349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49" y="1877239"/>
            <a:ext cx="2598435" cy="4621688"/>
          </a:xfrm>
          <a:prstGeom prst="rect">
            <a:avLst/>
          </a:prstGeom>
        </p:spPr>
      </p:pic>
      <p:pic>
        <p:nvPicPr>
          <p:cNvPr id="14" name="Resim 13">
            <a:extLst>
              <a:ext uri="{FF2B5EF4-FFF2-40B4-BE49-F238E27FC236}">
                <a16:creationId xmlns:a16="http://schemas.microsoft.com/office/drawing/2014/main" id="{00E4E10D-F922-4E95-80E3-1E938DA71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1727" y="1877239"/>
            <a:ext cx="3466266" cy="4621688"/>
          </a:xfrm>
          <a:prstGeom prst="rect">
            <a:avLst/>
          </a:prstGeom>
        </p:spPr>
      </p:pic>
    </p:spTree>
    <p:extLst>
      <p:ext uri="{BB962C8B-B14F-4D97-AF65-F5344CB8AC3E}">
        <p14:creationId xmlns:p14="http://schemas.microsoft.com/office/powerpoint/2010/main" val="314249202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A930A24-0639-4488-8F3D-F3FF0AE90EC7}"/>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4" name="Resim 3">
            <a:extLst>
              <a:ext uri="{FF2B5EF4-FFF2-40B4-BE49-F238E27FC236}">
                <a16:creationId xmlns:a16="http://schemas.microsoft.com/office/drawing/2014/main" id="{8F1B8931-66AF-4021-A783-F0CAB71CF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584" y="2165131"/>
            <a:ext cx="4862733" cy="3928140"/>
          </a:xfrm>
          <a:prstGeom prst="rect">
            <a:avLst/>
          </a:prstGeom>
        </p:spPr>
      </p:pic>
      <p:pic>
        <p:nvPicPr>
          <p:cNvPr id="5" name="Resim 4">
            <a:extLst>
              <a:ext uri="{FF2B5EF4-FFF2-40B4-BE49-F238E27FC236}">
                <a16:creationId xmlns:a16="http://schemas.microsoft.com/office/drawing/2014/main" id="{2725F7A2-9DC5-4264-917F-43F2EABAF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82451"/>
            <a:ext cx="5214425" cy="3910819"/>
          </a:xfrm>
          <a:prstGeom prst="rect">
            <a:avLst/>
          </a:prstGeom>
        </p:spPr>
      </p:pic>
    </p:spTree>
    <p:extLst>
      <p:ext uri="{BB962C8B-B14F-4D97-AF65-F5344CB8AC3E}">
        <p14:creationId xmlns:p14="http://schemas.microsoft.com/office/powerpoint/2010/main" val="231162658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id="{51806A1D-3C70-B8EE-1857-D88D072C428C}"/>
              </a:ext>
            </a:extLst>
          </p:cNvPr>
          <p:cNvGraphicFramePr/>
          <p:nvPr>
            <p:extLst>
              <p:ext uri="{D42A27DB-BD31-4B8C-83A1-F6EECF244321}">
                <p14:modId xmlns:p14="http://schemas.microsoft.com/office/powerpoint/2010/main" val="335802705"/>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Anadolu Teknik Programı ve Anadolu Meslek Programı</a:t>
                </a: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a:solidFill>
                  <a:srgbClr val="C00000"/>
                </a:solidFill>
                <a:latin typeface="Cambria"/>
                <a:cs typeface="Cambria"/>
              </a:rPr>
              <a:t>Eğitim</a:t>
            </a:r>
            <a:r>
              <a:rPr lang="tr-TR" sz="2800" b="1" spc="-85" dirty="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a:t>Mesleğim</a:t>
            </a:r>
            <a:r>
              <a:rPr lang="en-US" sz="2000" spc="-80" dirty="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id="{A0FAB95E-0E7B-38F5-595D-D58B66AF6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id="{6B3798F3-0169-734A-E6A3-BA469CA9B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a:t>bilgi</a:t>
              </a:r>
              <a:r>
                <a:rPr lang="en-US" spc="-10" dirty="0"/>
                <a:t>,</a:t>
              </a:r>
              <a:r>
                <a:rPr lang="tr-TR" dirty="0"/>
                <a:t> </a:t>
              </a:r>
              <a:r>
                <a:rPr lang="en-US" dirty="0" err="1"/>
                <a:t>görgü</a:t>
              </a:r>
              <a:r>
                <a:rPr lang="en-US" spc="-40" dirty="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8379</TotalTime>
  <Words>1077</Words>
  <Application>Microsoft Office PowerPoint</Application>
  <PresentationFormat>Geniş ekran</PresentationFormat>
  <Paragraphs>138</Paragraphs>
  <Slides>25</Slides>
  <Notes>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25</vt:i4>
      </vt:variant>
    </vt:vector>
  </HeadingPairs>
  <TitlesOfParts>
    <vt:vector size="36" baseType="lpstr">
      <vt:lpstr>Aptos</vt:lpstr>
      <vt:lpstr>Arial</vt:lpstr>
      <vt:lpstr>Arial MT</vt:lpstr>
      <vt:lpstr>Calibri</vt:lpstr>
      <vt:lpstr>Calibri Light</vt:lpstr>
      <vt:lpstr>Cambria</vt:lpstr>
      <vt:lpstr>Helvetica</vt:lpstr>
      <vt:lpstr>Myriad bold</vt:lpstr>
      <vt:lpstr>MyriadPro</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AYKUT</cp:lastModifiedBy>
  <cp:revision>328</cp:revision>
  <dcterms:created xsi:type="dcterms:W3CDTF">2018-08-21T13:08:41Z</dcterms:created>
  <dcterms:modified xsi:type="dcterms:W3CDTF">2024-03-19T09:07:29Z</dcterms:modified>
</cp:coreProperties>
</file>